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92" r:id="rId4"/>
    <p:sldId id="293" r:id="rId5"/>
    <p:sldId id="295" r:id="rId6"/>
    <p:sldId id="296" r:id="rId7"/>
    <p:sldId id="29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517BCB-E80B-4633-8EBF-BBA4897D0A34}" v="2" dt="2021-11-09T12:41:37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C9517BCB-E80B-4633-8EBF-BBA4897D0A34}"/>
    <pc:docChg chg="addSld modSld">
      <pc:chgData name="KRISTIN BOYLE" userId="82a229f7-a8c4-4523-9c6a-3c3c3e5e5c50" providerId="ADAL" clId="{C9517BCB-E80B-4633-8EBF-BBA4897D0A34}" dt="2021-11-15T16:16:59.654" v="434" actId="20577"/>
      <pc:docMkLst>
        <pc:docMk/>
      </pc:docMkLst>
      <pc:sldChg chg="modSp new mod">
        <pc:chgData name="KRISTIN BOYLE" userId="82a229f7-a8c4-4523-9c6a-3c3c3e5e5c50" providerId="ADAL" clId="{C9517BCB-E80B-4633-8EBF-BBA4897D0A34}" dt="2021-11-15T16:16:51.024" v="427" actId="20577"/>
        <pc:sldMkLst>
          <pc:docMk/>
          <pc:sldMk cId="1720556346" sldId="295"/>
        </pc:sldMkLst>
        <pc:spChg chg="mod">
          <ac:chgData name="KRISTIN BOYLE" userId="82a229f7-a8c4-4523-9c6a-3c3c3e5e5c50" providerId="ADAL" clId="{C9517BCB-E80B-4633-8EBF-BBA4897D0A34}" dt="2021-11-09T12:38:03.566" v="137" actId="20577"/>
          <ac:spMkLst>
            <pc:docMk/>
            <pc:sldMk cId="1720556346" sldId="295"/>
            <ac:spMk id="2" creationId="{F7B33945-D852-4237-B51F-B2163A12F59F}"/>
          </ac:spMkLst>
        </pc:spChg>
        <pc:spChg chg="mod">
          <ac:chgData name="KRISTIN BOYLE" userId="82a229f7-a8c4-4523-9c6a-3c3c3e5e5c50" providerId="ADAL" clId="{C9517BCB-E80B-4633-8EBF-BBA4897D0A34}" dt="2021-11-15T16:16:51.024" v="427" actId="20577"/>
          <ac:spMkLst>
            <pc:docMk/>
            <pc:sldMk cId="1720556346" sldId="295"/>
            <ac:spMk id="3" creationId="{46431A59-3BF9-40FA-863A-16DFDB0CC405}"/>
          </ac:spMkLst>
        </pc:spChg>
      </pc:sldChg>
      <pc:sldChg chg="addSp modSp new mod">
        <pc:chgData name="KRISTIN BOYLE" userId="82a229f7-a8c4-4523-9c6a-3c3c3e5e5c50" providerId="ADAL" clId="{C9517BCB-E80B-4633-8EBF-BBA4897D0A34}" dt="2021-11-15T16:16:59.654" v="434" actId="20577"/>
        <pc:sldMkLst>
          <pc:docMk/>
          <pc:sldMk cId="3247076761" sldId="296"/>
        </pc:sldMkLst>
        <pc:spChg chg="mod">
          <ac:chgData name="KRISTIN BOYLE" userId="82a229f7-a8c4-4523-9c6a-3c3c3e5e5c50" providerId="ADAL" clId="{C9517BCB-E80B-4633-8EBF-BBA4897D0A34}" dt="2021-11-09T12:40:14.736" v="405" actId="14100"/>
          <ac:spMkLst>
            <pc:docMk/>
            <pc:sldMk cId="3247076761" sldId="296"/>
            <ac:spMk id="2" creationId="{0CFB8327-54B5-4F9B-880E-57B5F2FC37B7}"/>
          </ac:spMkLst>
        </pc:spChg>
        <pc:spChg chg="mod">
          <ac:chgData name="KRISTIN BOYLE" userId="82a229f7-a8c4-4523-9c6a-3c3c3e5e5c50" providerId="ADAL" clId="{C9517BCB-E80B-4633-8EBF-BBA4897D0A34}" dt="2021-11-15T16:16:59.654" v="434" actId="20577"/>
          <ac:spMkLst>
            <pc:docMk/>
            <pc:sldMk cId="3247076761" sldId="296"/>
            <ac:spMk id="3" creationId="{71BD7FD1-FA45-40F1-81D6-D92F2B4EB74B}"/>
          </ac:spMkLst>
        </pc:spChg>
        <pc:cxnChg chg="add mod">
          <ac:chgData name="KRISTIN BOYLE" userId="82a229f7-a8c4-4523-9c6a-3c3c3e5e5c50" providerId="ADAL" clId="{C9517BCB-E80B-4633-8EBF-BBA4897D0A34}" dt="2021-11-09T12:40:32.571" v="407" actId="13822"/>
          <ac:cxnSpMkLst>
            <pc:docMk/>
            <pc:sldMk cId="3247076761" sldId="296"/>
            <ac:cxnSpMk id="5" creationId="{6AE6A2C9-9CCB-42C9-8186-3B3972E1E836}"/>
          </ac:cxnSpMkLst>
        </pc:cxnChg>
      </pc:sldChg>
      <pc:sldChg chg="addSp modSp new">
        <pc:chgData name="KRISTIN BOYLE" userId="82a229f7-a8c4-4523-9c6a-3c3c3e5e5c50" providerId="ADAL" clId="{C9517BCB-E80B-4633-8EBF-BBA4897D0A34}" dt="2021-11-09T12:41:37.265" v="410" actId="732"/>
        <pc:sldMkLst>
          <pc:docMk/>
          <pc:sldMk cId="4219340481" sldId="297"/>
        </pc:sldMkLst>
        <pc:picChg chg="add mod">
          <ac:chgData name="KRISTIN BOYLE" userId="82a229f7-a8c4-4523-9c6a-3c3c3e5e5c50" providerId="ADAL" clId="{C9517BCB-E80B-4633-8EBF-BBA4897D0A34}" dt="2021-11-09T12:41:37.265" v="410" actId="732"/>
          <ac:picMkLst>
            <pc:docMk/>
            <pc:sldMk cId="4219340481" sldId="297"/>
            <ac:picMk id="1026" creationId="{9BFC03EB-2382-4DBC-A807-F3C64A82E26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74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23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34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88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0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59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21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14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9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28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98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CD2B-5F33-4952-A1F1-DC72C52C84D5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993DAE4-EDD8-454B-891F-E7D16DA48A3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85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EA2E5-2CBF-413D-BC14-DCBCBA4DA7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Combining Forces and Free Body Diagrams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61EDD-CB51-4A1C-8DA0-0DF2350914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Section 5.6</a:t>
            </a:r>
          </a:p>
        </p:txBody>
      </p:sp>
    </p:spTree>
    <p:extLst>
      <p:ext uri="{BB962C8B-B14F-4D97-AF65-F5344CB8AC3E}">
        <p14:creationId xmlns:p14="http://schemas.microsoft.com/office/powerpoint/2010/main" val="320265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A2C34B5-8EA1-4C1A-BB93-1CC364E9B3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548640"/>
            <a:ext cx="91440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6000" dirty="0">
                <a:latin typeface="Comic Sans MS" panose="030F0702030302020204" pitchFamily="66" charset="0"/>
              </a:rPr>
              <a:t>Combining Forces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9BA053C-097B-4C17-BF70-C17226ABF4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3776" y="2063496"/>
            <a:ext cx="11954256" cy="55626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Comic Sans MS" panose="030F0702030302020204" pitchFamily="66" charset="0"/>
              </a:rPr>
              <a:t>Forces in the same direction are added together</a:t>
            </a:r>
          </a:p>
          <a:p>
            <a:pPr eaLnBrk="1" hangingPunct="1"/>
            <a:r>
              <a:rPr lang="en-US" altLang="en-US" sz="3600" dirty="0">
                <a:latin typeface="Comic Sans MS" panose="030F0702030302020204" pitchFamily="66" charset="0"/>
              </a:rPr>
              <a:t>Force in the opposite direction are subtracted</a:t>
            </a:r>
          </a:p>
          <a:p>
            <a:pPr eaLnBrk="1" hangingPunct="1"/>
            <a:r>
              <a:rPr lang="en-US" altLang="en-US" sz="3600" dirty="0">
                <a:latin typeface="Comic Sans MS" panose="030F0702030302020204" pitchFamily="66" charset="0"/>
              </a:rPr>
              <a:t>Net Force</a:t>
            </a:r>
          </a:p>
          <a:p>
            <a:pPr lvl="1" eaLnBrk="1" hangingPunct="1"/>
            <a:r>
              <a:rPr lang="en-US" altLang="en-US" sz="3200" dirty="0">
                <a:latin typeface="Comic Sans MS" panose="030F0702030302020204" pitchFamily="66" charset="0"/>
              </a:rPr>
              <a:t>Overall force acting on an object</a:t>
            </a:r>
          </a:p>
          <a:p>
            <a:pPr lvl="2" eaLnBrk="1" hangingPunct="1"/>
            <a:endParaRPr lang="en-US" altLang="en-US" baseline="30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869B08E-EF38-43F6-A9AD-62FF7E6B5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11996928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800" dirty="0">
                <a:latin typeface="Comic Sans MS" panose="030F0702030302020204" pitchFamily="66" charset="0"/>
              </a:rPr>
              <a:t>Balanced vs. Unbalanced Forces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9DBA3CA-EDB1-4D5C-9F7A-B5941BEAE4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42872"/>
            <a:ext cx="11814048" cy="5562600"/>
          </a:xfrm>
        </p:spPr>
        <p:txBody>
          <a:bodyPr/>
          <a:lstStyle/>
          <a:p>
            <a:pPr eaLnBrk="1" hangingPunct="1"/>
            <a:r>
              <a:rPr lang="en-US" altLang="en-US" sz="2600" dirty="0">
                <a:latin typeface="Comic Sans MS" panose="030F0702030302020204" pitchFamily="66" charset="0"/>
              </a:rPr>
              <a:t>Balanced</a:t>
            </a:r>
          </a:p>
          <a:p>
            <a:pPr lvl="1" eaLnBrk="1" hangingPunct="1"/>
            <a:r>
              <a:rPr lang="en-US" altLang="en-US" sz="2600" dirty="0">
                <a:latin typeface="Comic Sans MS" panose="030F0702030302020204" pitchFamily="66" charset="0"/>
              </a:rPr>
              <a:t>Combine to produce a net force of zero</a:t>
            </a:r>
          </a:p>
          <a:p>
            <a:pPr lvl="1" eaLnBrk="1" hangingPunct="1"/>
            <a:r>
              <a:rPr lang="en-US" altLang="en-US" sz="2600" dirty="0">
                <a:latin typeface="Comic Sans MS" panose="030F0702030302020204" pitchFamily="66" charset="0"/>
              </a:rPr>
              <a:t>No change in the object’s motion</a:t>
            </a:r>
          </a:p>
          <a:p>
            <a:pPr eaLnBrk="1" hangingPunct="1"/>
            <a:r>
              <a:rPr lang="en-US" altLang="en-US" sz="2600" dirty="0">
                <a:latin typeface="Comic Sans MS" panose="030F0702030302020204" pitchFamily="66" charset="0"/>
              </a:rPr>
              <a:t>Unbalanced</a:t>
            </a:r>
          </a:p>
          <a:p>
            <a:pPr lvl="1" eaLnBrk="1" hangingPunct="1"/>
            <a:r>
              <a:rPr lang="en-US" altLang="en-US" sz="2600" dirty="0">
                <a:latin typeface="Comic Sans MS" panose="030F0702030302020204" pitchFamily="66" charset="0"/>
              </a:rPr>
              <a:t>Net force equals the size of the larger force minus the size of the smaller force</a:t>
            </a:r>
          </a:p>
          <a:p>
            <a:pPr lvl="1" eaLnBrk="1" hangingPunct="1"/>
            <a:r>
              <a:rPr lang="en-US" altLang="en-US" sz="2600" dirty="0">
                <a:latin typeface="Comic Sans MS" panose="030F0702030302020204" pitchFamily="66" charset="0"/>
              </a:rPr>
              <a:t>Net force does not equal zero</a:t>
            </a:r>
          </a:p>
          <a:p>
            <a:pPr lvl="1" eaLnBrk="1" hangingPunct="1"/>
            <a:r>
              <a:rPr lang="en-US" altLang="en-US" sz="2600" dirty="0">
                <a:latin typeface="Comic Sans MS" panose="030F0702030302020204" pitchFamily="66" charset="0"/>
              </a:rPr>
              <a:t>Causes an object to accelerate</a:t>
            </a:r>
          </a:p>
          <a:p>
            <a:pPr lvl="2" eaLnBrk="1" hangingPunct="1"/>
            <a:endParaRPr lang="en-US" altLang="en-US" baseline="30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4" descr="hsp00443c04">
            <a:extLst>
              <a:ext uri="{FF2B5EF4-FFF2-40B4-BE49-F238E27FC236}">
                <a16:creationId xmlns:a16="http://schemas.microsoft.com/office/drawing/2014/main" id="{C5C15BAA-1CAD-4A38-BB38-2C146387F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76"/>
          <a:stretch>
            <a:fillRect/>
          </a:stretch>
        </p:blipFill>
        <p:spPr bwMode="auto">
          <a:xfrm>
            <a:off x="3108960" y="146790"/>
            <a:ext cx="4822129" cy="610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33945-D852-4237-B51F-B2163A12F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Free-Body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31A59-3BF9-40FA-863A-16DFDB0C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500" dirty="0"/>
              <a:t>A picture of a problem representing the object as a particle (or box) and showing all the forces acting on the object.</a:t>
            </a:r>
          </a:p>
        </p:txBody>
      </p:sp>
    </p:spTree>
    <p:extLst>
      <p:ext uri="{BB962C8B-B14F-4D97-AF65-F5344CB8AC3E}">
        <p14:creationId xmlns:p14="http://schemas.microsoft.com/office/powerpoint/2010/main" val="1720556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8327-54B5-4F9B-880E-57B5F2FC3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95" y="804519"/>
            <a:ext cx="11696130" cy="1049235"/>
          </a:xfrm>
        </p:spPr>
        <p:txBody>
          <a:bodyPr>
            <a:noAutofit/>
          </a:bodyPr>
          <a:lstStyle/>
          <a:p>
            <a:r>
              <a:rPr lang="en-US" sz="4500" dirty="0"/>
              <a:t>Steps to Drawing a Free-Body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D7FD1-FA45-40F1-81D6-D92F2B4EB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000" dirty="0"/>
              <a:t>Identify all forces acting on the object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Draw a coordinate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Represent the object as a dot or box at the origin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Draw and label vectors representing each of the forces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Draw and label the net force vector </a:t>
            </a:r>
            <a:r>
              <a:rPr lang="en-US" sz="3000" dirty="0" err="1"/>
              <a:t>F</a:t>
            </a:r>
            <a:r>
              <a:rPr lang="en-US" sz="3000" baseline="-25000" dirty="0" err="1"/>
              <a:t>net</a:t>
            </a:r>
            <a:endParaRPr lang="en-US" sz="3000" baseline="-250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AE6A2C9-9CCB-42C9-8186-3B3972E1E836}"/>
              </a:ext>
            </a:extLst>
          </p:cNvPr>
          <p:cNvCxnSpPr/>
          <p:nvPr/>
        </p:nvCxnSpPr>
        <p:spPr>
          <a:xfrm>
            <a:off x="7615451" y="4831307"/>
            <a:ext cx="327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07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9BFC03EB-2382-4DBC-A807-F3C64A82E2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50"/>
          <a:stretch/>
        </p:blipFill>
        <p:spPr bwMode="auto">
          <a:xfrm>
            <a:off x="1524000" y="0"/>
            <a:ext cx="9144000" cy="616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34048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200</TotalTime>
  <Words>153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Comic Sans MS</vt:lpstr>
      <vt:lpstr>Gill Sans MT</vt:lpstr>
      <vt:lpstr>Gallery</vt:lpstr>
      <vt:lpstr>Combining Forces and Free Body Diagrams</vt:lpstr>
      <vt:lpstr>Combining Forces</vt:lpstr>
      <vt:lpstr>Balanced vs. Unbalanced Forces</vt:lpstr>
      <vt:lpstr>PowerPoint Presentation</vt:lpstr>
      <vt:lpstr>Free-Body Diagram</vt:lpstr>
      <vt:lpstr>Steps to Drawing a Free-Body Diagram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Combining Forces and Free Body Diagrams</dc:title>
  <dc:creator>KRISTIN BOYLE</dc:creator>
  <cp:lastModifiedBy>KRISTIN BOYLE</cp:lastModifiedBy>
  <cp:revision>1</cp:revision>
  <dcterms:created xsi:type="dcterms:W3CDTF">2021-11-09T12:13:44Z</dcterms:created>
  <dcterms:modified xsi:type="dcterms:W3CDTF">2021-11-15T16:17:10Z</dcterms:modified>
</cp:coreProperties>
</file>